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8BE38-BBCA-89F8-F82E-4DF225936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629718-BE52-1543-036B-3CF81941F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3A7636-BE7E-0E5D-40FC-2B88304CC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C7031-6CB4-C350-6CE3-550C6A644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69C006-EFB4-6F81-6A54-3541D74F2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2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3013E-4752-F079-6758-09CCD99F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E2A3B2-EDB3-5090-AFE4-59B4B659D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3EC237-1558-17AD-3739-90F869516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F0DBE5-D0FF-6297-79E1-01575B9E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AAEF9-DB0B-51E0-E668-C45910442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07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32710D-6421-D1E1-85AB-8BA439B4E2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BCF3F1-F9AF-13C6-EE8C-5E432F49C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5E8DD8-4F37-FE4B-4D78-5744A6F76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C8241E-D7C3-9E58-D257-DA9FB39BD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BD0A54-29FD-6145-F460-57D7169F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49F5C-6E92-D2F8-BEC8-168001D2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168457-9665-0C64-CADB-1A42A6E6B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18F98-B3E8-D04C-A87F-BD3C66E0F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09EB4E-F9FA-3482-D83C-FB1E9647C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ADB9A-A0CB-2F32-B809-A6B07D10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69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B35B9-36EA-6148-BC6E-81086770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1E3BF4-648A-DB01-F426-666B21021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6A0CA-C73A-58E7-1440-A19795E6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B27FA3-C537-DEB2-8C76-C0846866E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FF577E-25A7-8B8A-C21B-5EABAA42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81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1E369-07A5-D62C-5529-E458EEEBE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37C96-D3E4-76BD-523E-AF4B10D745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97D1F9-2835-2656-BD91-64C87F288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BC6831-4617-1E91-33C2-E0D21F894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84965B-6EFD-907F-C4CD-B2B7712EA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D87A31-66B5-9690-5244-46E37B8A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496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112B7-7B0B-A208-3195-F457A778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4E7752-E6CF-B283-D68A-6D83A61B3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4E7958-8C21-CE33-15FC-25995900B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23D207-D538-D77C-C025-83E442B3F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7D5808-FF8C-85AE-AD9B-AC96E96B6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DBB70D-AE28-70ED-4E44-69EA98DD1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36B9FD-1153-A5D7-FA06-213388D57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B257CF-B6F9-81E9-F304-F22F61FEE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532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0DC98-FEBB-CFE5-803E-882A6A1F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AA99C0-AE92-251E-ADC5-283E51858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9ADC92-A124-DBA8-C25D-6DCAA3C29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E9FAAB-6513-E6E3-BA61-F18525D0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47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6BD762-EED2-2ED6-B303-31B4E7381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B3D662-BA74-7E51-4425-1AF91E14E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22710F-7CF7-D76D-9C33-9947345F3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70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DF9FC-5520-AADB-FBEC-A2C23E42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7A3747-561B-BC32-791B-38CA46C37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84FA55-5B4B-24F8-84B9-D5A847B62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941ADA-3FFC-D869-E6EF-0B93C19E9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289B9B-698C-D784-A373-84E4C5C54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2DE484-3BE7-8194-389C-7FEEF8C06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628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BA1833-7FE5-1E79-6C74-D30D18FA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8B91B0-CD31-397F-1BD0-4C04EDC31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4ED189-3A39-DA4B-AA97-5DDA76F57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5E8871-53A7-3EBE-11B6-56DFED04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FAE0A2-85D1-C7BE-9F4E-59D6746D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7306F5-B035-C2AE-F423-1936E6FE2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59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4215B7-3CA2-EFC8-8A5A-5EE207929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98AB7A-45D1-8613-628B-73459CD6C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7517B-422B-80B0-674A-0BB68EF91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5E75C7-5D0F-4AAF-A9E1-066A0BE2D50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92A265-04D3-91DF-66F4-A9F249C6F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4B6B6B-46E1-D10A-A512-F47CC9EE9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54977C-7A69-4ECE-A659-20BDBA004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29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07AEB-F5A4-F4AC-665B-F863273F8D02}"/>
              </a:ext>
            </a:extLst>
          </p:cNvPr>
          <p:cNvSpPr txBox="1"/>
          <p:nvPr/>
        </p:nvSpPr>
        <p:spPr>
          <a:xfrm>
            <a:off x="643467" y="-1293618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400" dirty="0">
                <a:latin typeface="HY목각파임B" panose="02030600000101010101" pitchFamily="18" charset="-127"/>
                <a:ea typeface="HY목각파임B" panose="02030600000101010101" pitchFamily="18" charset="-127"/>
                <a:cs typeface="+mj-cs"/>
              </a:rPr>
              <a:t>던전 마이너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D6A16-3990-9B9F-1FBB-27D7EBBA0831}"/>
              </a:ext>
            </a:extLst>
          </p:cNvPr>
          <p:cNvSpPr txBox="1"/>
          <p:nvPr/>
        </p:nvSpPr>
        <p:spPr>
          <a:xfrm>
            <a:off x="643467" y="5277684"/>
            <a:ext cx="4620584" cy="775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/>
              <a:t>2022180034 </a:t>
            </a:r>
            <a:r>
              <a:rPr lang="ko-KR" altLang="en-US" sz="2400"/>
              <a:t>이형욱</a:t>
            </a:r>
          </a:p>
        </p:txBody>
      </p:sp>
      <p:pic>
        <p:nvPicPr>
          <p:cNvPr id="7" name="그림 6" descr="텍스트, 만화 영화, 포스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9D1DFC-73A5-98FF-DBC3-806A4B33A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951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96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6CFD86-9972-AD4F-3D5E-20DC58A5AF40}"/>
              </a:ext>
            </a:extLst>
          </p:cNvPr>
          <p:cNvSpPr txBox="1"/>
          <p:nvPr/>
        </p:nvSpPr>
        <p:spPr>
          <a:xfrm>
            <a:off x="626160" y="744008"/>
            <a:ext cx="297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F9FEE-D640-601A-DFBA-EA9F97FA9939}"/>
              </a:ext>
            </a:extLst>
          </p:cNvPr>
          <p:cNvSpPr txBox="1"/>
          <p:nvPr/>
        </p:nvSpPr>
        <p:spPr>
          <a:xfrm>
            <a:off x="626159" y="1401733"/>
            <a:ext cx="4547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‘</a:t>
            </a:r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파고</a:t>
            </a:r>
            <a:r>
              <a:rPr lang="en-US" altLang="ko-KR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만들고</a:t>
            </a:r>
            <a:r>
              <a:rPr lang="en-US" altLang="ko-KR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싸워라</a:t>
            </a:r>
            <a:r>
              <a:rPr lang="en-US" altLang="ko-KR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!’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9B2EE-9F00-0814-9FDC-625F5D5663D9}"/>
              </a:ext>
            </a:extLst>
          </p:cNvPr>
          <p:cNvSpPr txBox="1"/>
          <p:nvPr/>
        </p:nvSpPr>
        <p:spPr>
          <a:xfrm>
            <a:off x="626159" y="2231912"/>
            <a:ext cx="786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평범한 광부가 미지의 광산에서 희귀한 광물을 캐고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마을에서 자신만의 장비를 제작하여 강력한 몬스터가 도사리는 던전을 정복해 나가는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2D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횡스크롤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RPG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입니다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830729-C084-BD92-3A02-52D817B840CD}"/>
              </a:ext>
            </a:extLst>
          </p:cNvPr>
          <p:cNvSpPr txBox="1"/>
          <p:nvPr/>
        </p:nvSpPr>
        <p:spPr>
          <a:xfrm>
            <a:off x="626160" y="3342830"/>
            <a:ext cx="297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 핵심 재미 요소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BD7D69-450C-E4CA-3537-5CDF9AB65E98}"/>
              </a:ext>
            </a:extLst>
          </p:cNvPr>
          <p:cNvSpPr txBox="1"/>
          <p:nvPr/>
        </p:nvSpPr>
        <p:spPr>
          <a:xfrm>
            <a:off x="626159" y="4095126"/>
            <a:ext cx="786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1.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성장의 시각화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EF3FE-3905-3ADC-01E2-9739FEC631E4}"/>
              </a:ext>
            </a:extLst>
          </p:cNvPr>
          <p:cNvSpPr txBox="1"/>
          <p:nvPr/>
        </p:nvSpPr>
        <p:spPr>
          <a:xfrm>
            <a:off x="626159" y="4736626"/>
            <a:ext cx="786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2.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탐험의 설렘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6310E0-D7DC-E542-9A9D-B349735605A9}"/>
              </a:ext>
            </a:extLst>
          </p:cNvPr>
          <p:cNvSpPr txBox="1"/>
          <p:nvPr/>
        </p:nvSpPr>
        <p:spPr>
          <a:xfrm>
            <a:off x="626159" y="5378126"/>
            <a:ext cx="786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전략적 장비 조합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DE39A6-D0D1-A760-F790-A896B356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62" y="744007"/>
            <a:ext cx="603579" cy="60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5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EE2B17-52CB-BED8-8B76-67EC4382285E}"/>
              </a:ext>
            </a:extLst>
          </p:cNvPr>
          <p:cNvSpPr txBox="1"/>
          <p:nvPr/>
        </p:nvSpPr>
        <p:spPr>
          <a:xfrm>
            <a:off x="0" y="0"/>
            <a:ext cx="297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맵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1D205-9750-D2FB-070B-9B4F2792E480}"/>
              </a:ext>
            </a:extLst>
          </p:cNvPr>
          <p:cNvSpPr txBox="1"/>
          <p:nvPr/>
        </p:nvSpPr>
        <p:spPr>
          <a:xfrm>
            <a:off x="1933073" y="827605"/>
            <a:ext cx="297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광산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3AF70-BDE3-81F7-6768-D75608DB53EA}"/>
              </a:ext>
            </a:extLst>
          </p:cNvPr>
          <p:cNvSpPr txBox="1"/>
          <p:nvPr/>
        </p:nvSpPr>
        <p:spPr>
          <a:xfrm>
            <a:off x="8791073" y="827605"/>
            <a:ext cx="297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마을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F6ABF-273F-2203-7918-C9919BD9E4E3}"/>
              </a:ext>
            </a:extLst>
          </p:cNvPr>
          <p:cNvSpPr txBox="1"/>
          <p:nvPr/>
        </p:nvSpPr>
        <p:spPr>
          <a:xfrm>
            <a:off x="5802007" y="827605"/>
            <a:ext cx="297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</a:p>
        </p:txBody>
      </p:sp>
      <p:pic>
        <p:nvPicPr>
          <p:cNvPr id="2050" name="Picture 2" descr="생성된 이미지">
            <a:extLst>
              <a:ext uri="{FF2B5EF4-FFF2-40B4-BE49-F238E27FC236}">
                <a16:creationId xmlns:a16="http://schemas.microsoft.com/office/drawing/2014/main" id="{8784CDB4-BC89-93C7-0FCC-A8A178C0D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242" y="3429000"/>
            <a:ext cx="4352358" cy="290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생성된 이미지">
            <a:extLst>
              <a:ext uri="{FF2B5EF4-FFF2-40B4-BE49-F238E27FC236}">
                <a16:creationId xmlns:a16="http://schemas.microsoft.com/office/drawing/2014/main" id="{2BAA898F-ACF7-F026-6B30-4902E4933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0" y="1838814"/>
            <a:ext cx="3678383" cy="245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생성된 이미지">
            <a:extLst>
              <a:ext uri="{FF2B5EF4-FFF2-40B4-BE49-F238E27FC236}">
                <a16:creationId xmlns:a16="http://schemas.microsoft.com/office/drawing/2014/main" id="{67119B5E-1B59-0C38-ADE1-449ABC73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449" y="2356176"/>
            <a:ext cx="4548630" cy="303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38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E01DC-0A09-B773-F73A-423964C87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BF1D27-DA0A-BC2C-E84D-507AF266EB72}"/>
              </a:ext>
            </a:extLst>
          </p:cNvPr>
          <p:cNvSpPr txBox="1"/>
          <p:nvPr/>
        </p:nvSpPr>
        <p:spPr>
          <a:xfrm>
            <a:off x="0" y="0"/>
            <a:ext cx="297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 진행 흐름</a:t>
            </a:r>
          </a:p>
        </p:txBody>
      </p:sp>
      <p:pic>
        <p:nvPicPr>
          <p:cNvPr id="2" name="Picture 2" descr="생성된 이미지">
            <a:extLst>
              <a:ext uri="{FF2B5EF4-FFF2-40B4-BE49-F238E27FC236}">
                <a16:creationId xmlns:a16="http://schemas.microsoft.com/office/drawing/2014/main" id="{F3A5AB34-27D8-F860-3514-3C27A13FC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70" y="1007316"/>
            <a:ext cx="2477140" cy="22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, 스크린샷, 애니메이션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7B45B1-22F8-ED06-C70B-AF332DF13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78" r="-26"/>
          <a:stretch>
            <a:fillRect/>
          </a:stretch>
        </p:blipFill>
        <p:spPr>
          <a:xfrm>
            <a:off x="7013386" y="3661105"/>
            <a:ext cx="2086967" cy="2958170"/>
          </a:xfrm>
          <a:prstGeom prst="rect">
            <a:avLst/>
          </a:prstGeom>
        </p:spPr>
      </p:pic>
      <p:pic>
        <p:nvPicPr>
          <p:cNvPr id="8" name="그림 7" descr="텍스트, PC 게임, 비디오 게임 소프트웨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4A06A7-128C-C84A-312D-C1B1844FB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361" r="1"/>
          <a:stretch>
            <a:fillRect/>
          </a:stretch>
        </p:blipFill>
        <p:spPr>
          <a:xfrm>
            <a:off x="8885097" y="838036"/>
            <a:ext cx="2198451" cy="2595456"/>
          </a:xfrm>
          <a:prstGeom prst="rect">
            <a:avLst/>
          </a:prstGeom>
        </p:spPr>
      </p:pic>
      <p:pic>
        <p:nvPicPr>
          <p:cNvPr id="10" name="그림 9" descr="PC 게임, 비디오 게임 소프트웨어, 전략 비디오 게임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A856702-710E-CE17-DCFD-5AA076E4C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6"/>
          <a:stretch>
            <a:fillRect/>
          </a:stretch>
        </p:blipFill>
        <p:spPr>
          <a:xfrm>
            <a:off x="4660582" y="829341"/>
            <a:ext cx="2198452" cy="2595456"/>
          </a:xfrm>
          <a:prstGeom prst="rect">
            <a:avLst/>
          </a:prstGeom>
        </p:spPr>
      </p:pic>
      <p:pic>
        <p:nvPicPr>
          <p:cNvPr id="14" name="그림 13" descr="텍스트, PC 게임, 비디오 게임 소프트웨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263C5E-7FC9-99CC-0203-77F354479D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447" r="257"/>
          <a:stretch>
            <a:fillRect/>
          </a:stretch>
        </p:blipFill>
        <p:spPr>
          <a:xfrm>
            <a:off x="2576963" y="3730917"/>
            <a:ext cx="2086968" cy="2936164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DDB9C24-45AF-8007-A8C9-06F8A6A734CB}"/>
              </a:ext>
            </a:extLst>
          </p:cNvPr>
          <p:cNvSpPr/>
          <p:nvPr/>
        </p:nvSpPr>
        <p:spPr>
          <a:xfrm>
            <a:off x="3315955" y="2027310"/>
            <a:ext cx="663191" cy="48232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877449B-9423-BB89-2697-FF72A88697C8}"/>
              </a:ext>
            </a:extLst>
          </p:cNvPr>
          <p:cNvSpPr/>
          <p:nvPr/>
        </p:nvSpPr>
        <p:spPr>
          <a:xfrm>
            <a:off x="7540470" y="2027310"/>
            <a:ext cx="663191" cy="48232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825965D-D20F-457A-2F86-F2F238DC2124}"/>
              </a:ext>
            </a:extLst>
          </p:cNvPr>
          <p:cNvSpPr/>
          <p:nvPr/>
        </p:nvSpPr>
        <p:spPr>
          <a:xfrm>
            <a:off x="880349" y="4870152"/>
            <a:ext cx="663191" cy="48232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E981E07-2115-F6E2-BD7D-87F1FE508642}"/>
              </a:ext>
            </a:extLst>
          </p:cNvPr>
          <p:cNvSpPr/>
          <p:nvPr/>
        </p:nvSpPr>
        <p:spPr>
          <a:xfrm>
            <a:off x="5693240" y="4870152"/>
            <a:ext cx="663191" cy="48232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D7F9EE-B64C-36F8-5730-135369DA4BA9}"/>
              </a:ext>
            </a:extLst>
          </p:cNvPr>
          <p:cNvSpPr txBox="1"/>
          <p:nvPr/>
        </p:nvSpPr>
        <p:spPr>
          <a:xfrm>
            <a:off x="810813" y="570079"/>
            <a:ext cx="152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마을에서 시작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7C3C8D-AF4E-4AA0-5148-18AD92E30E95}"/>
              </a:ext>
            </a:extLst>
          </p:cNvPr>
          <p:cNvSpPr txBox="1"/>
          <p:nvPr/>
        </p:nvSpPr>
        <p:spPr>
          <a:xfrm>
            <a:off x="4929723" y="139159"/>
            <a:ext cx="152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광산에 들어가 아이템 얻기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413F09-667A-065E-5D82-771A4DA78934}"/>
              </a:ext>
            </a:extLst>
          </p:cNvPr>
          <p:cNvSpPr txBox="1"/>
          <p:nvPr/>
        </p:nvSpPr>
        <p:spPr>
          <a:xfrm>
            <a:off x="9073214" y="108414"/>
            <a:ext cx="1663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얻은 아이템으로 </a:t>
            </a:r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장비 만들기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48503E-D338-89F9-D252-A859E4C88DC7}"/>
              </a:ext>
            </a:extLst>
          </p:cNvPr>
          <p:cNvSpPr txBox="1"/>
          <p:nvPr/>
        </p:nvSpPr>
        <p:spPr>
          <a:xfrm>
            <a:off x="2861769" y="3014774"/>
            <a:ext cx="1663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장비를 갖추고 던전 탐험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D9BD6B-5C36-97B5-4EFA-EFD66AA73823}"/>
              </a:ext>
            </a:extLst>
          </p:cNvPr>
          <p:cNvSpPr txBox="1"/>
          <p:nvPr/>
        </p:nvSpPr>
        <p:spPr>
          <a:xfrm>
            <a:off x="7439194" y="2902606"/>
            <a:ext cx="129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보스를 물리치고 클리어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272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78</Words>
  <Application>Microsoft Office PowerPoint</Application>
  <PresentationFormat>와이드스크린</PresentationFormat>
  <Paragraphs>19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HY목각파임B</vt:lpstr>
      <vt:lpstr>맑은 고딕</vt:lpstr>
      <vt:lpstr>한컴 말랑말랑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이형욱(2022180034)</dc:creator>
  <cp:lastModifiedBy>이형욱(2022180034)</cp:lastModifiedBy>
  <cp:revision>2</cp:revision>
  <dcterms:created xsi:type="dcterms:W3CDTF">2025-10-01T12:19:32Z</dcterms:created>
  <dcterms:modified xsi:type="dcterms:W3CDTF">2025-10-01T13:45:31Z</dcterms:modified>
</cp:coreProperties>
</file>